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8" r:id="rId12"/>
    <p:sldId id="269" r:id="rId13"/>
    <p:sldId id="264" r:id="rId14"/>
    <p:sldId id="265" r:id="rId15"/>
    <p:sldId id="270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560FD-0C63-4004-9FED-9FEC40A04C2F}" type="datetimeFigureOut">
              <a:rPr lang="vi-VN" smtClean="0"/>
              <a:pPr/>
              <a:t>12/11/2021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NGHE%20Ti&#7875;u%20h&#7885;c\CD-Tieng%20Anh%203\cd%201\70%20Track%2070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NGHE%20Ti&#7875;u%20h&#7885;c\CD-Tieng%20Anh%203\cd%201\71%20Track%2071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NGHE%20Ti&#7875;u%20h&#7885;c\CD-Tieng%20Anh%203\cd%201\71%20Track%2071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NGHE%20Ti&#7875;u%20h&#7885;c\CD-Tieng%20Anh%203\cd%201\72%20Tr%20%20page%2055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NGHE%20Ti&#7875;u%20h&#7885;c\CD-Tieng%20Anh%203\cd%201\72%20Tr%20%20page%2055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ấu hiệu nhận biết sản phẩm bút mài thầy Ánh chính hã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643709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FF0066"/>
                </a:solidFill>
                <a:latin typeface="Comic Sans MS" pitchFamily="66" charset="0"/>
              </a:rPr>
              <a:t>Unit 8.This is my pen .Lesson 2.</a:t>
            </a:r>
            <a:endParaRPr lang="en-US" sz="4400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29026" y="6150114"/>
            <a:ext cx="5214974" cy="70788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2060"/>
                </a:solidFill>
                <a:latin typeface="Comic Sans MS" pitchFamily="66" charset="0"/>
              </a:rPr>
              <a:t>Teacher:Lê</a:t>
            </a:r>
            <a:r>
              <a:rPr lang="en-US" sz="4000" b="1" dirty="0" smtClean="0">
                <a:solidFill>
                  <a:srgbClr val="002060"/>
                </a:solidFill>
                <a:latin typeface="Comic Sans MS" pitchFamily="66" charset="0"/>
              </a:rPr>
              <a:t> Thu </a:t>
            </a:r>
            <a:r>
              <a:rPr lang="en-US" sz="4000" b="1" dirty="0" err="1" smtClean="0">
                <a:solidFill>
                  <a:srgbClr val="002060"/>
                </a:solidFill>
                <a:latin typeface="Comic Sans MS" pitchFamily="66" charset="0"/>
              </a:rPr>
              <a:t>Lan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.sachmem.vn/public/images/TA3T1SHS/U8-L2-5-1-wdlxhdlmdfdusxw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6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uern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4714884"/>
            <a:ext cx="4786346" cy="21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8596" y="357166"/>
            <a:ext cx="71438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1.My ___   is Nam.</a:t>
            </a:r>
            <a:endParaRPr lang="en-US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28860" y="357166"/>
            <a:ext cx="192882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name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8596" y="1428736"/>
            <a:ext cx="8429684" cy="2169825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2.My classroom is ____</a:t>
            </a:r>
          </a:p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but ___  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715140" y="1428736"/>
            <a:ext cx="192882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small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85918" y="2643182"/>
            <a:ext cx="192882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nice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8596" y="3786190"/>
            <a:ext cx="8429684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3.My ___         is big.</a:t>
            </a:r>
            <a:endParaRPr lang="en-US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428860" y="3786190"/>
            <a:ext cx="371477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school bag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cashreg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6" grpId="0" build="allAtOnce" animBg="1"/>
      <p:bldP spid="7" grpId="0" build="allAtOnce" animBg="1"/>
      <p:bldP spid="9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2844" y="2500306"/>
            <a:ext cx="8786874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5.My  _______     and  ___    are new too.</a:t>
            </a:r>
          </a:p>
        </p:txBody>
      </p:sp>
      <p:pic>
        <p:nvPicPr>
          <p:cNvPr id="2" name="Picture 4" descr="Bauern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4286256"/>
            <a:ext cx="4786346" cy="257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2844" y="357166"/>
            <a:ext cx="8858312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4.My  ___ and  ___    are new.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28860" y="2500306"/>
            <a:ext cx="428628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pencil cases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282" y="3429000"/>
            <a:ext cx="192882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pens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00232" y="357166"/>
            <a:ext cx="2071702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books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500694" y="357166"/>
            <a:ext cx="350043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notebooks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cashreg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uiExpand="1" build="allAtOnce" animBg="1"/>
      <p:bldP spid="9" grpId="0" build="allAtOnce" animBg="1"/>
      <p:bldP spid="11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.sachmem.vn/public/images/TA3T1SHS/U8-L2-6-1-uijwutnhehecbpv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00636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5103674"/>
            <a:ext cx="9144000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1.These __  my ___    and  ____ 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00364" y="5000636"/>
            <a:ext cx="1357322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are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500694" y="5072074"/>
            <a:ext cx="350043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notebooks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14480" y="5934670"/>
            <a:ext cx="1857388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pens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  <p:bldP spid="6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.sachmem.vn/public/images/TA3T1SHS/U8-L2-6-2-ztdggjrgscytzeb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4825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5103674"/>
            <a:ext cx="9144000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2.Those __  my ___    and  ____  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00364" y="5000636"/>
            <a:ext cx="1357322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are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500694" y="5072074"/>
            <a:ext cx="2571768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pencils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71604" y="5934670"/>
            <a:ext cx="2214578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rulers</a:t>
            </a:r>
            <a:endParaRPr lang="en-US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  <p:bldP spid="6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ấu hiệu nhận biết sản phẩm bút mài thầy Ánh chính hã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43248"/>
            <a:ext cx="3571900" cy="2357454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572140"/>
            <a:ext cx="9144000" cy="923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Thanks for your attention</a:t>
            </a:r>
            <a:endParaRPr lang="en-US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12" descr="Hộp đựng bút và dụng cụ học tập cho học sinh Delune KB-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66"/>
            <a:ext cx="3714744" cy="2643206"/>
          </a:xfrm>
          <a:prstGeom prst="rect">
            <a:avLst/>
          </a:prstGeom>
          <a:noFill/>
        </p:spPr>
      </p:pic>
      <p:pic>
        <p:nvPicPr>
          <p:cNvPr id="8" name="Picture 2" descr="https://s.sachmem.vn/public/images/TA3T1SHS/U8-L2-2-2-kpiuwwgcrgbfrkp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214422"/>
            <a:ext cx="4143404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.sachmem.vn/public/images/v2/TA3T1SHS/U8-L2-1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86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85852" y="214290"/>
            <a:ext cx="6429420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These are my books. 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00496" y="3929066"/>
            <a:ext cx="4071966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Are they?</a:t>
            </a:r>
            <a:endParaRPr 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0100" y="5643578"/>
            <a:ext cx="4357718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 smtClean="0">
                <a:latin typeface="Comic Sans MS" pitchFamily="66" charset="0"/>
              </a:rPr>
              <a:t>Yes,they</a:t>
            </a:r>
            <a:r>
              <a:rPr lang="en-US" sz="4800" b="1" dirty="0" smtClean="0">
                <a:latin typeface="Comic Sans MS" pitchFamily="66" charset="0"/>
              </a:rPr>
              <a:t> are. </a:t>
            </a:r>
            <a:endParaRPr lang="en-US" sz="48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.sachmem.vn/public/images/v2/TA3T1SHS/U8-L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70 Track 7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929586" y="714356"/>
            <a:ext cx="804866" cy="80486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2910" y="5429264"/>
            <a:ext cx="4357718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 smtClean="0">
                <a:latin typeface="Comic Sans MS" pitchFamily="66" charset="0"/>
              </a:rPr>
              <a:t>Yes,they</a:t>
            </a:r>
            <a:r>
              <a:rPr lang="en-US" sz="4800" b="1" dirty="0" smtClean="0">
                <a:latin typeface="Comic Sans MS" pitchFamily="66" charset="0"/>
              </a:rPr>
              <a:t> are. 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1538" y="214290"/>
            <a:ext cx="6786610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Those are my pencils. 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86380" y="1714488"/>
            <a:ext cx="35719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Are they?</a:t>
            </a:r>
            <a:endParaRPr lang="en-US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70 Track 7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715272" y="5643578"/>
            <a:ext cx="1071570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.sachmem.vn/public/images/TA3T1SHS/U8-L2-2-2-kpiuwwgcrgbfrkp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6500834"/>
          </a:xfrm>
          <a:prstGeom prst="rect">
            <a:avLst/>
          </a:prstGeom>
          <a:noFill/>
        </p:spPr>
      </p:pic>
      <p:pic>
        <p:nvPicPr>
          <p:cNvPr id="3" name="Picture 2" descr="https://s.sachmem.vn/public/images/TA3T1SHS/U8-L2-2-3-onkjwfzwvjxdvsh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0"/>
            <a:ext cx="4357686" cy="6000768"/>
          </a:xfrm>
          <a:prstGeom prst="rect">
            <a:avLst/>
          </a:prstGeom>
          <a:noFill/>
        </p:spPr>
      </p:pic>
      <p:pic>
        <p:nvPicPr>
          <p:cNvPr id="4" name="71 Track 7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71472" y="357166"/>
            <a:ext cx="838208" cy="928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7356" y="621505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6715140" y="621505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 descr="Hộp bút 2 tầng mẫu mã đẹp- hộp bút học sinh- hộp bút có đầu gọt bút chì-hộp  bút giá rẻ- hộp bút hoạt hình- khay đựng bút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198" name="AutoShape 6" descr="Hộp bút 2 tầng mẫu mã đẹp- hộp bút học sinh- hộp bút có đầu gọt bút chì-hộp  bút giá rẻ- hộp bút hoạt hình- khay đựng bút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200" name="AutoShape 8" descr="Hộp bút 2 tầng mẫu mã đẹp- hộp bút học sinh- hộp bút có đầu gọt bút chì-hộp  bút giá rẻ- hộp bút hoạt hình- khay đựng bút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202" name="AutoShape 10" descr="Hộp bút 2 tầng mẫu mã đẹp- hộp bút học sinh- hộp bút có đầu gọt bút chì-hộp  bút giá rẻ- hộp bút hoạt hình- khay đựng bút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204" name="Picture 12" descr="Hộp đựng bút và dụng cụ học tập cho học sinh Delune KB-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286248" cy="5929330"/>
          </a:xfrm>
          <a:prstGeom prst="rect">
            <a:avLst/>
          </a:prstGeom>
          <a:noFill/>
        </p:spPr>
      </p:pic>
      <p:pic>
        <p:nvPicPr>
          <p:cNvPr id="8208" name="Picture 16" descr="Tẩy bút chì Campus gôm tẩy giảm chỉ còn 7,000 đ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928670"/>
            <a:ext cx="4429124" cy="592933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57290" y="28572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86512" y="28572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0" name="71 Track 7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767630" y="5481630"/>
            <a:ext cx="1090650" cy="101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.sachmem.vn/public/images/v2/TA3T1SHS/U8-L2-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484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s.sachmem.vn/public/images/v2/TA3T1SHS/U8-L2-3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3810000" cy="1885950"/>
          </a:xfrm>
          <a:prstGeom prst="rect">
            <a:avLst/>
          </a:prstGeom>
          <a:noFill/>
        </p:spPr>
      </p:pic>
      <p:pic>
        <p:nvPicPr>
          <p:cNvPr id="18438" name="Picture 6" descr="https://s.sachmem.vn/public/images/v2/TA3T1SHS/U8-L2-3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500570"/>
            <a:ext cx="3143272" cy="2071678"/>
          </a:xfrm>
          <a:prstGeom prst="rect">
            <a:avLst/>
          </a:prstGeom>
          <a:noFill/>
        </p:spPr>
      </p:pic>
      <p:pic>
        <p:nvPicPr>
          <p:cNvPr id="18440" name="Picture 8" descr="https://s.sachmem.vn/public/images/v2/TA3T1SHS/U8-L2-3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0"/>
            <a:ext cx="2928958" cy="2214578"/>
          </a:xfrm>
          <a:prstGeom prst="rect">
            <a:avLst/>
          </a:prstGeom>
          <a:noFill/>
        </p:spPr>
      </p:pic>
      <p:pic>
        <p:nvPicPr>
          <p:cNvPr id="18442" name="Picture 10" descr="https://s.sachmem.vn/public/images/v2/TA3T1SHS/U8-L2-3-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000108"/>
            <a:ext cx="2786050" cy="2428892"/>
          </a:xfrm>
          <a:prstGeom prst="rect">
            <a:avLst/>
          </a:prstGeom>
          <a:noFill/>
        </p:spPr>
      </p:pic>
      <p:pic>
        <p:nvPicPr>
          <p:cNvPr id="5122" name="Picture 2" descr="Index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0636"/>
            <a:ext cx="2286016" cy="1857364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572132" y="5857892"/>
            <a:ext cx="3357586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These ... 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4282" y="214290"/>
            <a:ext cx="2786082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Those... </a:t>
            </a:r>
            <a:endParaRPr lang="en-US" sz="48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.sachmem.vn/public/images/TA3T1SHS/U8-L2-4-2-cloqpfqkbftjdvl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71966" cy="3500438"/>
          </a:xfrm>
          <a:prstGeom prst="rect">
            <a:avLst/>
          </a:prstGeom>
          <a:noFill/>
        </p:spPr>
      </p:pic>
      <p:pic>
        <p:nvPicPr>
          <p:cNvPr id="19460" name="Picture 4" descr="https://s.sachmem.vn/public/images/TA3T1SHS/U8-L2-4-4-yytsfdthswigzbe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"/>
            <a:ext cx="4357686" cy="3857628"/>
          </a:xfrm>
          <a:prstGeom prst="rect">
            <a:avLst/>
          </a:prstGeom>
          <a:noFill/>
        </p:spPr>
      </p:pic>
      <p:pic>
        <p:nvPicPr>
          <p:cNvPr id="19462" name="Picture 6" descr="https://s.sachmem.vn/public/images/TA3T1SHS/U8-L2-4-6-oamlrzxaalfliqj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852"/>
            <a:ext cx="4572000" cy="3286148"/>
          </a:xfrm>
          <a:prstGeom prst="rect">
            <a:avLst/>
          </a:prstGeom>
          <a:noFill/>
        </p:spPr>
      </p:pic>
      <p:pic>
        <p:nvPicPr>
          <p:cNvPr id="19464" name="Picture 8" descr="https://s.sachmem.vn/public/images/TA3T1SHS/U8-L2-4-8-vwjppijhoqobbtp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571876"/>
            <a:ext cx="4286248" cy="3286124"/>
          </a:xfrm>
          <a:prstGeom prst="rect">
            <a:avLst/>
          </a:prstGeom>
          <a:noFill/>
        </p:spPr>
      </p:pic>
      <p:pic>
        <p:nvPicPr>
          <p:cNvPr id="6" name="72 Tr  page 5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142976" cy="1000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4282" y="600076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7686" y="600076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282" y="3071810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9124" y="3143248"/>
            <a:ext cx="7143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.sachmem.vn/public/images/TA3T1SHS/U8-L2-4-2-cloqpfqkbftjdvl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71966" cy="3500438"/>
          </a:xfrm>
          <a:prstGeom prst="rect">
            <a:avLst/>
          </a:prstGeom>
          <a:noFill/>
        </p:spPr>
      </p:pic>
      <p:pic>
        <p:nvPicPr>
          <p:cNvPr id="19460" name="Picture 4" descr="https://s.sachmem.vn/public/images/TA3T1SHS/U8-L2-4-4-yytsfdthswigzbe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"/>
            <a:ext cx="4357686" cy="3857628"/>
          </a:xfrm>
          <a:prstGeom prst="rect">
            <a:avLst/>
          </a:prstGeom>
          <a:noFill/>
        </p:spPr>
      </p:pic>
      <p:pic>
        <p:nvPicPr>
          <p:cNvPr id="19462" name="Picture 6" descr="https://s.sachmem.vn/public/images/TA3T1SHS/U8-L2-4-6-oamlrzxaalfliqj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852"/>
            <a:ext cx="4572000" cy="3286148"/>
          </a:xfrm>
          <a:prstGeom prst="rect">
            <a:avLst/>
          </a:prstGeom>
          <a:noFill/>
        </p:spPr>
      </p:pic>
      <p:pic>
        <p:nvPicPr>
          <p:cNvPr id="19464" name="Picture 8" descr="https://s.sachmem.vn/public/images/TA3T1SHS/U8-L2-4-8-vwjppijhoqobbtp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571876"/>
            <a:ext cx="4286248" cy="3286124"/>
          </a:xfrm>
          <a:prstGeom prst="rect">
            <a:avLst/>
          </a:prstGeom>
          <a:noFill/>
        </p:spPr>
      </p:pic>
      <p:pic>
        <p:nvPicPr>
          <p:cNvPr id="6" name="72 Tr  page 5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142976" cy="1000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4282" y="6000768"/>
            <a:ext cx="1000132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2c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3372" y="6000768"/>
            <a:ext cx="928662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1d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282" y="3071810"/>
            <a:ext cx="1071570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9124" y="3143248"/>
            <a:ext cx="1000132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116</Words>
  <Application>Microsoft Office PowerPoint</Application>
  <PresentationFormat>On-screen Show (4:3)</PresentationFormat>
  <Paragraphs>45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19</cp:revision>
  <dcterms:created xsi:type="dcterms:W3CDTF">2021-11-08T07:15:04Z</dcterms:created>
  <dcterms:modified xsi:type="dcterms:W3CDTF">2021-11-12T01:52:15Z</dcterms:modified>
</cp:coreProperties>
</file>